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167344</c:v>
                </c:pt>
                <c:pt idx="1">
                  <c:v>351733</c:v>
                </c:pt>
                <c:pt idx="2">
                  <c:v>401085</c:v>
                </c:pt>
                <c:pt idx="3">
                  <c:v>272602</c:v>
                </c:pt>
                <c:pt idx="4">
                  <c:v>274574</c:v>
                </c:pt>
                <c:pt idx="5">
                  <c:v>122873</c:v>
                </c:pt>
                <c:pt idx="6">
                  <c:v>49560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209922</c:v>
                </c:pt>
                <c:pt idx="1">
                  <c:v>397954</c:v>
                </c:pt>
                <c:pt idx="2">
                  <c:v>477057</c:v>
                </c:pt>
                <c:pt idx="3">
                  <c:v>337761</c:v>
                </c:pt>
                <c:pt idx="4">
                  <c:v>347639</c:v>
                </c:pt>
                <c:pt idx="5">
                  <c:v>163887</c:v>
                </c:pt>
                <c:pt idx="6">
                  <c:v>64725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339507</c:v>
                </c:pt>
                <c:pt idx="1">
                  <c:v>633658</c:v>
                </c:pt>
                <c:pt idx="2">
                  <c:v>797746</c:v>
                </c:pt>
                <c:pt idx="3">
                  <c:v>591532</c:v>
                </c:pt>
                <c:pt idx="4">
                  <c:v>544660</c:v>
                </c:pt>
                <c:pt idx="5">
                  <c:v>251689</c:v>
                </c:pt>
                <c:pt idx="6">
                  <c:v>86561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408943</c:v>
                </c:pt>
                <c:pt idx="1">
                  <c:v>699217</c:v>
                </c:pt>
                <c:pt idx="2">
                  <c:v>920067</c:v>
                </c:pt>
                <c:pt idx="3">
                  <c:v>703705</c:v>
                </c:pt>
                <c:pt idx="4">
                  <c:v>656862</c:v>
                </c:pt>
                <c:pt idx="5">
                  <c:v>313941</c:v>
                </c:pt>
                <c:pt idx="6">
                  <c:v>110619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10월</c:v>
                </c:pt>
                <c:pt idx="1">
                  <c:v>2021년 10월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1605582</c:v>
                </c:pt>
                <c:pt idx="1">
                  <c:v>1639771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10월</c:v>
                </c:pt>
                <c:pt idx="1">
                  <c:v>2021년 10월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1814409</c:v>
                </c:pt>
                <c:pt idx="1">
                  <c:v>1998945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캐나다</c:v>
                </c:pt>
                <c:pt idx="4">
                  <c:v>인도네시아</c:v>
                </c:pt>
                <c:pt idx="5">
                  <c:v>미얀마</c:v>
                </c:pt>
                <c:pt idx="6">
                  <c:v>네덜란드</c:v>
                </c:pt>
                <c:pt idx="7">
                  <c:v>베트남</c:v>
                </c:pt>
                <c:pt idx="8">
                  <c:v>인도</c:v>
                </c:pt>
                <c:pt idx="9">
                  <c:v>일본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2398</c:v>
                </c:pt>
                <c:pt idx="1">
                  <c:v>488</c:v>
                </c:pt>
                <c:pt idx="2">
                  <c:v>300</c:v>
                </c:pt>
                <c:pt idx="3">
                  <c:v>109</c:v>
                </c:pt>
                <c:pt idx="4">
                  <c:v>331</c:v>
                </c:pt>
                <c:pt idx="5">
                  <c:v>236</c:v>
                </c:pt>
                <c:pt idx="6">
                  <c:v>200</c:v>
                </c:pt>
                <c:pt idx="7">
                  <c:v>60</c:v>
                </c:pt>
                <c:pt idx="8">
                  <c:v>70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캐나다</c:v>
                </c:pt>
                <c:pt idx="4">
                  <c:v>인도네시아</c:v>
                </c:pt>
                <c:pt idx="5">
                  <c:v>미얀마</c:v>
                </c:pt>
                <c:pt idx="6">
                  <c:v>네덜란드</c:v>
                </c:pt>
                <c:pt idx="7">
                  <c:v>베트남</c:v>
                </c:pt>
                <c:pt idx="8">
                  <c:v>인도</c:v>
                </c:pt>
                <c:pt idx="9">
                  <c:v>일본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3266</c:v>
                </c:pt>
                <c:pt idx="1">
                  <c:v>877</c:v>
                </c:pt>
                <c:pt idx="2">
                  <c:v>393</c:v>
                </c:pt>
                <c:pt idx="3">
                  <c:v>381</c:v>
                </c:pt>
                <c:pt idx="4">
                  <c:v>357</c:v>
                </c:pt>
                <c:pt idx="5">
                  <c:v>287</c:v>
                </c:pt>
                <c:pt idx="6">
                  <c:v>261</c:v>
                </c:pt>
                <c:pt idx="7">
                  <c:v>125</c:v>
                </c:pt>
                <c:pt idx="8">
                  <c:v>101</c:v>
                </c:pt>
                <c:pt idx="9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10월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130240</c:v>
                </c:pt>
                <c:pt idx="1">
                  <c:v>169170</c:v>
                </c:pt>
                <c:pt idx="2">
                  <c:v>276714</c:v>
                </c:pt>
                <c:pt idx="3">
                  <c:v>216812</c:v>
                </c:pt>
                <c:pt idx="4">
                  <c:v>170334</c:v>
                </c:pt>
                <c:pt idx="5">
                  <c:v>87575</c:v>
                </c:pt>
                <c:pt idx="6">
                  <c:v>26824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160041</c:v>
                </c:pt>
                <c:pt idx="1">
                  <c:v>182915</c:v>
                </c:pt>
                <c:pt idx="2">
                  <c:v>315387</c:v>
                </c:pt>
                <c:pt idx="3">
                  <c:v>251111</c:v>
                </c:pt>
                <c:pt idx="4">
                  <c:v>194002</c:v>
                </c:pt>
                <c:pt idx="5">
                  <c:v>101810</c:v>
                </c:pt>
                <c:pt idx="6">
                  <c:v>33230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128871</c:v>
                </c:pt>
                <c:pt idx="1">
                  <c:v>206538</c:v>
                </c:pt>
                <c:pt idx="2">
                  <c:v>288983</c:v>
                </c:pt>
                <c:pt idx="3">
                  <c:v>197396</c:v>
                </c:pt>
                <c:pt idx="4">
                  <c:v>197484</c:v>
                </c:pt>
                <c:pt idx="5">
                  <c:v>93016</c:v>
                </c:pt>
                <c:pt idx="6">
                  <c:v>35879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163178</c:v>
                </c:pt>
                <c:pt idx="1">
                  <c:v>236959</c:v>
                </c:pt>
                <c:pt idx="2">
                  <c:v>346749</c:v>
                </c:pt>
                <c:pt idx="3">
                  <c:v>245362</c:v>
                </c:pt>
                <c:pt idx="4">
                  <c:v>250653</c:v>
                </c:pt>
                <c:pt idx="5">
                  <c:v>121575</c:v>
                </c:pt>
                <c:pt idx="6">
                  <c:v>48365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259111</c:v>
                </c:pt>
                <c:pt idx="1">
                  <c:v>375708</c:v>
                </c:pt>
                <c:pt idx="2">
                  <c:v>565697</c:v>
                </c:pt>
                <c:pt idx="3">
                  <c:v>414208</c:v>
                </c:pt>
                <c:pt idx="4">
                  <c:v>367818</c:v>
                </c:pt>
                <c:pt idx="5">
                  <c:v>180591</c:v>
                </c:pt>
                <c:pt idx="6">
                  <c:v>62703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323219</c:v>
                </c:pt>
                <c:pt idx="1">
                  <c:v>419874</c:v>
                </c:pt>
                <c:pt idx="2">
                  <c:v>662136</c:v>
                </c:pt>
                <c:pt idx="3">
                  <c:v>496473</c:v>
                </c:pt>
                <c:pt idx="4">
                  <c:v>444655</c:v>
                </c:pt>
                <c:pt idx="5">
                  <c:v>223385</c:v>
                </c:pt>
                <c:pt idx="6">
                  <c:v>81595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10월</c:v>
                </c:pt>
                <c:pt idx="1">
                  <c:v>2021년 10월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1077669</c:v>
                </c:pt>
                <c:pt idx="1">
                  <c:v>1148167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10월</c:v>
                </c:pt>
                <c:pt idx="1">
                  <c:v>2021년 10월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1238496</c:v>
                </c:pt>
                <c:pt idx="1">
                  <c:v>1412841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10월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214389</c:v>
                </c:pt>
                <c:pt idx="1">
                  <c:v>327239</c:v>
                </c:pt>
                <c:pt idx="2">
                  <c:v>472844</c:v>
                </c:pt>
                <c:pt idx="3">
                  <c:v>382906</c:v>
                </c:pt>
                <c:pt idx="4">
                  <c:v>314885</c:v>
                </c:pt>
                <c:pt idx="5">
                  <c:v>154362</c:v>
                </c:pt>
                <c:pt idx="6">
                  <c:v>46082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248970</c:v>
                </c:pt>
                <c:pt idx="1">
                  <c:v>346265</c:v>
                </c:pt>
                <c:pt idx="2">
                  <c:v>528227</c:v>
                </c:pt>
                <c:pt idx="3">
                  <c:v>437651</c:v>
                </c:pt>
                <c:pt idx="4">
                  <c:v>359193</c:v>
                </c:pt>
                <c:pt idx="5">
                  <c:v>179340</c:v>
                </c:pt>
                <c:pt idx="6">
                  <c:v>56614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캐나다</c:v>
                </c:pt>
                <c:pt idx="4">
                  <c:v>러시아</c:v>
                </c:pt>
                <c:pt idx="5">
                  <c:v>인도네시아</c:v>
                </c:pt>
                <c:pt idx="6">
                  <c:v>인도</c:v>
                </c:pt>
                <c:pt idx="7">
                  <c:v>네덜란드</c:v>
                </c:pt>
                <c:pt idx="8">
                  <c:v>프랑스</c:v>
                </c:pt>
                <c:pt idx="9">
                  <c:v>베트남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1402</c:v>
                </c:pt>
                <c:pt idx="1">
                  <c:v>1047</c:v>
                </c:pt>
                <c:pt idx="2">
                  <c:v>722</c:v>
                </c:pt>
                <c:pt idx="3">
                  <c:v>241</c:v>
                </c:pt>
                <c:pt idx="4">
                  <c:v>270</c:v>
                </c:pt>
                <c:pt idx="5">
                  <c:v>214</c:v>
                </c:pt>
                <c:pt idx="6">
                  <c:v>94</c:v>
                </c:pt>
                <c:pt idx="7">
                  <c:v>95</c:v>
                </c:pt>
                <c:pt idx="8">
                  <c:v>42</c:v>
                </c:pt>
                <c:pt idx="9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캐나다</c:v>
                </c:pt>
                <c:pt idx="4">
                  <c:v>러시아</c:v>
                </c:pt>
                <c:pt idx="5">
                  <c:v>인도네시아</c:v>
                </c:pt>
                <c:pt idx="6">
                  <c:v>인도</c:v>
                </c:pt>
                <c:pt idx="7">
                  <c:v>네덜란드</c:v>
                </c:pt>
                <c:pt idx="8">
                  <c:v>프랑스</c:v>
                </c:pt>
                <c:pt idx="9">
                  <c:v>베트남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1874</c:v>
                </c:pt>
                <c:pt idx="1">
                  <c:v>1747</c:v>
                </c:pt>
                <c:pt idx="2">
                  <c:v>830</c:v>
                </c:pt>
                <c:pt idx="3">
                  <c:v>737</c:v>
                </c:pt>
                <c:pt idx="4">
                  <c:v>337</c:v>
                </c:pt>
                <c:pt idx="5">
                  <c:v>217</c:v>
                </c:pt>
                <c:pt idx="6">
                  <c:v>130</c:v>
                </c:pt>
                <c:pt idx="7">
                  <c:v>120</c:v>
                </c:pt>
                <c:pt idx="8">
                  <c:v>71</c:v>
                </c:pt>
                <c:pt idx="9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208912</c:v>
                </c:pt>
                <c:pt idx="1">
                  <c:v>403758</c:v>
                </c:pt>
                <c:pt idx="2">
                  <c:v>480493</c:v>
                </c:pt>
                <c:pt idx="3">
                  <c:v>324736</c:v>
                </c:pt>
                <c:pt idx="4">
                  <c:v>322936</c:v>
                </c:pt>
                <c:pt idx="5">
                  <c:v>151090</c:v>
                </c:pt>
                <c:pt idx="6">
                  <c:v>61798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257060</c:v>
                </c:pt>
                <c:pt idx="1">
                  <c:v>452132</c:v>
                </c:pt>
                <c:pt idx="2">
                  <c:v>568203</c:v>
                </c:pt>
                <c:pt idx="3">
                  <c:v>399190</c:v>
                </c:pt>
                <c:pt idx="4">
                  <c:v>406385</c:v>
                </c:pt>
                <c:pt idx="5">
                  <c:v>196870</c:v>
                </c:pt>
                <c:pt idx="6">
                  <c:v>79660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423301</c:v>
                </c:pt>
                <c:pt idx="1">
                  <c:v>730997</c:v>
                </c:pt>
                <c:pt idx="2">
                  <c:v>953337</c:v>
                </c:pt>
                <c:pt idx="3">
                  <c:v>707642</c:v>
                </c:pt>
                <c:pt idx="4">
                  <c:v>637821</c:v>
                </c:pt>
                <c:pt idx="5">
                  <c:v>305452</c:v>
                </c:pt>
                <c:pt idx="6">
                  <c:v>107881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506030</c:v>
                </c:pt>
                <c:pt idx="1">
                  <c:v>798397</c:v>
                </c:pt>
                <c:pt idx="2">
                  <c:v>1096430</c:v>
                </c:pt>
                <c:pt idx="3">
                  <c:v>836841</c:v>
                </c:pt>
                <c:pt idx="4">
                  <c:v>765578</c:v>
                </c:pt>
                <c:pt idx="5">
                  <c:v>376210</c:v>
                </c:pt>
                <c:pt idx="6">
                  <c:v>136273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10월</c:v>
                </c:pt>
                <c:pt idx="1">
                  <c:v>2021년 10월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1912707</c:v>
                </c:pt>
                <c:pt idx="1">
                  <c:v>1953723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10월</c:v>
                </c:pt>
                <c:pt idx="1">
                  <c:v>2021년 10월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2156260</c:v>
                </c:pt>
                <c:pt idx="1">
                  <c:v>2359500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캐나다</c:v>
                </c:pt>
                <c:pt idx="4">
                  <c:v>인도네시아</c:v>
                </c:pt>
                <c:pt idx="5">
                  <c:v>러시아</c:v>
                </c:pt>
                <c:pt idx="6">
                  <c:v>네덜란드</c:v>
                </c:pt>
                <c:pt idx="7">
                  <c:v>미얀마</c:v>
                </c:pt>
                <c:pt idx="8">
                  <c:v>인도</c:v>
                </c:pt>
                <c:pt idx="9">
                  <c:v>베트남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3800</c:v>
                </c:pt>
                <c:pt idx="1">
                  <c:v>1535</c:v>
                </c:pt>
                <c:pt idx="2">
                  <c:v>1022</c:v>
                </c:pt>
                <c:pt idx="3">
                  <c:v>350</c:v>
                </c:pt>
                <c:pt idx="4">
                  <c:v>545</c:v>
                </c:pt>
                <c:pt idx="5">
                  <c:v>299</c:v>
                </c:pt>
                <c:pt idx="6">
                  <c:v>295</c:v>
                </c:pt>
                <c:pt idx="7">
                  <c:v>268</c:v>
                </c:pt>
                <c:pt idx="8">
                  <c:v>164</c:v>
                </c:pt>
                <c:pt idx="9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캐나다</c:v>
                </c:pt>
                <c:pt idx="4">
                  <c:v>인도네시아</c:v>
                </c:pt>
                <c:pt idx="5">
                  <c:v>러시아</c:v>
                </c:pt>
                <c:pt idx="6">
                  <c:v>네덜란드</c:v>
                </c:pt>
                <c:pt idx="7">
                  <c:v>미얀마</c:v>
                </c:pt>
                <c:pt idx="8">
                  <c:v>인도</c:v>
                </c:pt>
                <c:pt idx="9">
                  <c:v>베트남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5140</c:v>
                </c:pt>
                <c:pt idx="1">
                  <c:v>2624</c:v>
                </c:pt>
                <c:pt idx="2">
                  <c:v>1223</c:v>
                </c:pt>
                <c:pt idx="3">
                  <c:v>1118</c:v>
                </c:pt>
                <c:pt idx="4">
                  <c:v>574</c:v>
                </c:pt>
                <c:pt idx="5">
                  <c:v>382</c:v>
                </c:pt>
                <c:pt idx="6">
                  <c:v>381</c:v>
                </c:pt>
                <c:pt idx="7">
                  <c:v>351</c:v>
                </c:pt>
                <c:pt idx="8">
                  <c:v>231</c:v>
                </c:pt>
                <c:pt idx="9">
                  <c:v>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10월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172163</c:v>
                </c:pt>
                <c:pt idx="1">
                  <c:v>281925</c:v>
                </c:pt>
                <c:pt idx="2">
                  <c:v>396661</c:v>
                </c:pt>
                <c:pt idx="3">
                  <c:v>318930</c:v>
                </c:pt>
                <c:pt idx="4">
                  <c:v>270086</c:v>
                </c:pt>
                <c:pt idx="5">
                  <c:v>128816</c:v>
                </c:pt>
                <c:pt idx="6">
                  <c:v>37001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199021</c:v>
                </c:pt>
                <c:pt idx="1">
                  <c:v>301263</c:v>
                </c:pt>
                <c:pt idx="2">
                  <c:v>443010</c:v>
                </c:pt>
                <c:pt idx="3">
                  <c:v>365944</c:v>
                </c:pt>
                <c:pt idx="4">
                  <c:v>309223</c:v>
                </c:pt>
                <c:pt idx="5">
                  <c:v>150054</c:v>
                </c:pt>
                <c:pt idx="6">
                  <c:v>45894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3,226,895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4,097,232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11,472,781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14,958,960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22,078,656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13,426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1,605,582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1,639,771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3,813,354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1,605,582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1,639,771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797,746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920,067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3,813,354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955,503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3,813,354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2,343,619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2,769,858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3,813,354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7,035,879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10,106,644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7,758,217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10,106,644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6,695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6,695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6,695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2,651,337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2,651,337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2,651,337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1,588,889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2,651,337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4,436,902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5,853,846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6,566,746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4,872,798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6,566,746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4,097,232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14,958,960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22,078,656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2,359,500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4,515,760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2,359,500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953,337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4,515,760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4,515,758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2,778,614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4,515,764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